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Les classes de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072EB6F-C018-40B1-824F-71B51D1EB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795171" cy="188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68456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Ce sont bien </a:t>
            </a:r>
            <a:r>
              <a:rPr lang="fr-FR" u="sng" dirty="0"/>
              <a:t>les</a:t>
            </a:r>
            <a:r>
              <a:rPr lang="fr-FR" dirty="0"/>
              <a:t> affaires que j’ai achetées.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B83BA843-5059-4432-8E0F-64EA34957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62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696406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les</a:t>
            </a:r>
            <a:r>
              <a:rPr lang="fr-FR" dirty="0"/>
              <a:t> : </a:t>
            </a:r>
            <a:r>
              <a:rPr lang="fr-FR" b="1" dirty="0">
                <a:solidFill>
                  <a:schemeClr val="accent1"/>
                </a:solidFill>
              </a:rPr>
              <a:t>DETERMINANT</a:t>
            </a:r>
            <a:r>
              <a:rPr lang="fr-FR" b="1" dirty="0">
                <a:solidFill>
                  <a:srgbClr val="92D050"/>
                </a:solidFill>
              </a:rPr>
              <a:t> </a:t>
            </a:r>
          </a:p>
          <a:p>
            <a:r>
              <a:rPr lang="fr-FR" dirty="0"/>
              <a:t>(article défini)</a:t>
            </a:r>
          </a:p>
        </p:txBody>
      </p:sp>
      <p:pic>
        <p:nvPicPr>
          <p:cNvPr id="18" name="Image 17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C1D52D2F-A13E-4F21-BC19-3EA2FB92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2" t="20205" r="12075" b="16346"/>
          <a:stretch/>
        </p:blipFill>
        <p:spPr>
          <a:xfrm>
            <a:off x="1835414" y="3872075"/>
            <a:ext cx="1672529" cy="198975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2F1C746-660C-49FB-B779-45A3F4A513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269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77020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Ce </a:t>
            </a:r>
            <a:r>
              <a:rPr lang="fr-FR" u="sng" dirty="0"/>
              <a:t>matin</a:t>
            </a:r>
            <a:r>
              <a:rPr lang="fr-FR" dirty="0"/>
              <a:t>, j’ai oublié mon livre.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47A3429-78D1-4D14-94B8-8E8256F1C1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2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826931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matin</a:t>
            </a:r>
            <a:r>
              <a:rPr lang="fr-FR" dirty="0"/>
              <a:t> : </a:t>
            </a:r>
            <a:r>
              <a:rPr lang="fr-FR" b="1" dirty="0">
                <a:solidFill>
                  <a:srgbClr val="92D050"/>
                </a:solidFill>
              </a:rPr>
              <a:t>NOM COMMUN</a:t>
            </a:r>
            <a:r>
              <a:rPr lang="fr-FR" dirty="0"/>
              <a:t>, masculin, singulier</a:t>
            </a:r>
          </a:p>
        </p:txBody>
      </p:sp>
      <p:pic>
        <p:nvPicPr>
          <p:cNvPr id="7" name="Image 6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337A4D6D-5891-462B-B539-B571C2CB1A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8" t="27824" r="10396" b="16376"/>
          <a:stretch/>
        </p:blipFill>
        <p:spPr>
          <a:xfrm>
            <a:off x="1666565" y="4002600"/>
            <a:ext cx="1793552" cy="180216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84ACC4C-ED4F-426C-9455-9B17D8F0D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14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53123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Sur la plage, l’enfant </a:t>
            </a:r>
            <a:r>
              <a:rPr lang="fr-FR" u="sng" dirty="0"/>
              <a:t>ramasse</a:t>
            </a:r>
            <a:r>
              <a:rPr lang="fr-FR" dirty="0"/>
              <a:t> le caillou.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3DC331A-3FCD-4CB7-9B1C-D266BFFA2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52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95456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ramasse</a:t>
            </a:r>
            <a:r>
              <a:rPr lang="fr-FR" dirty="0"/>
              <a:t> : </a:t>
            </a:r>
            <a:r>
              <a:rPr lang="fr-FR" b="1" dirty="0">
                <a:solidFill>
                  <a:srgbClr val="FF0000"/>
                </a:solidFill>
              </a:rPr>
              <a:t>VERBE</a:t>
            </a:r>
            <a:r>
              <a:rPr lang="fr-FR" b="1" dirty="0">
                <a:solidFill>
                  <a:srgbClr val="92D050"/>
                </a:solidFill>
              </a:rPr>
              <a:t> </a:t>
            </a:r>
            <a:r>
              <a:rPr lang="fr-FR" dirty="0"/>
              <a:t>(ramasser)</a:t>
            </a:r>
          </a:p>
        </p:txBody>
      </p:sp>
      <p:pic>
        <p:nvPicPr>
          <p:cNvPr id="14" name="Image 13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C89ADF1F-F936-47E0-95AB-82C4BA61CE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8" t="21230" r="10759" b="16246"/>
          <a:stretch/>
        </p:blipFill>
        <p:spPr>
          <a:xfrm>
            <a:off x="1944294" y="3667118"/>
            <a:ext cx="1707091" cy="187382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8193B67-885C-4BA1-A1EF-EA0489DA8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04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86989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L’enquêteur a obtenu une information </a:t>
            </a:r>
            <a:r>
              <a:rPr lang="fr-FR" u="sng" dirty="0"/>
              <a:t>essentielle</a:t>
            </a:r>
            <a:r>
              <a:rPr lang="fr-FR" dirty="0"/>
              <a:t>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DB63D6B-6D81-4850-8285-C3923F8E05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54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751529" y="16880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essentielle</a:t>
            </a:r>
            <a:r>
              <a:rPr lang="fr-FR" dirty="0"/>
              <a:t> : </a:t>
            </a:r>
            <a:r>
              <a:rPr lang="fr-FR" b="1" dirty="0">
                <a:solidFill>
                  <a:srgbClr val="FFC000"/>
                </a:solidFill>
              </a:rPr>
              <a:t>ADJECTIF</a:t>
            </a:r>
            <a:endParaRPr lang="fr-FR" dirty="0">
              <a:solidFill>
                <a:srgbClr val="FFC000"/>
              </a:solidFill>
            </a:endParaRPr>
          </a:p>
        </p:txBody>
      </p:sp>
      <p:pic>
        <p:nvPicPr>
          <p:cNvPr id="7" name="Image 6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70E9FE3B-8FD8-429F-BA59-11309708B5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9" t="20037" r="10759" b="16514"/>
          <a:stretch/>
        </p:blipFill>
        <p:spPr>
          <a:xfrm>
            <a:off x="1856360" y="3472992"/>
            <a:ext cx="1705174" cy="194358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813F29F9-E727-415A-A354-99C9428CB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24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Donne la classe du mot souligné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886990" y="1878528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dirty="0"/>
              <a:t>Poucet pleurait car </a:t>
            </a:r>
            <a:r>
              <a:rPr lang="fr-FR" u="sng" dirty="0"/>
              <a:t>il</a:t>
            </a:r>
            <a:r>
              <a:rPr lang="fr-FR" dirty="0"/>
              <a:t> était complètement perdu.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4B1AF7D-7548-43DF-A918-EFF470B8F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91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56404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u="sng" dirty="0"/>
              <a:t>il</a:t>
            </a:r>
            <a:r>
              <a:rPr lang="fr-FR" dirty="0"/>
              <a:t> : </a:t>
            </a:r>
            <a:r>
              <a:rPr lang="fr-FR" b="1" dirty="0">
                <a:solidFill>
                  <a:srgbClr val="00B0F0"/>
                </a:solidFill>
              </a:rPr>
              <a:t>PRONOM PERSONNEL</a:t>
            </a:r>
            <a:endParaRPr lang="fr-FR" dirty="0">
              <a:solidFill>
                <a:srgbClr val="00B0F0"/>
              </a:solidFill>
            </a:endParaRPr>
          </a:p>
        </p:txBody>
      </p:sp>
      <p:pic>
        <p:nvPicPr>
          <p:cNvPr id="14" name="Image 13" descr="Une image contenant clipart&#10;&#10;Description générée automatiquement">
            <a:extLst>
              <a:ext uri="{FF2B5EF4-FFF2-40B4-BE49-F238E27FC236}">
                <a16:creationId xmlns:a16="http://schemas.microsoft.com/office/drawing/2014/main" id="{AAA1F118-C529-4988-AEB2-870B70CDDA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1" t="20397" r="11312" b="16153"/>
          <a:stretch/>
        </p:blipFill>
        <p:spPr>
          <a:xfrm>
            <a:off x="1702338" y="3499542"/>
            <a:ext cx="1757779" cy="198975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7559AC3-7CA9-4950-B3BC-BC5D42CF62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815" y="445982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072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154</Words>
  <Application>Microsoft Office PowerPoint</Application>
  <PresentationFormat>Grand écran</PresentationFormat>
  <Paragraphs>55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Rituel 1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  <vt:lpstr>Donne la classe du mot souligné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25</cp:revision>
  <dcterms:created xsi:type="dcterms:W3CDTF">2021-07-17T07:25:24Z</dcterms:created>
  <dcterms:modified xsi:type="dcterms:W3CDTF">2021-12-29T07:32:25Z</dcterms:modified>
</cp:coreProperties>
</file>